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22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18382-E2A3-450F-B8B5-0E7EC2FFC13A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C48C-9377-497A-B5F7-AB0B8528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30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47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0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8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9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781935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92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9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85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88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7083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1/13/2018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30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 llamo ______________ Clase 802</a:t>
            </a:r>
            <a:br>
              <a:rPr lang="en-US" dirty="0" smtClean="0"/>
            </a:br>
            <a:r>
              <a:rPr lang="en-US" dirty="0" smtClean="0"/>
              <a:t>La fecha es el 12 de ENERO del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41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43: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</a:t>
            </a:r>
            <a:r>
              <a:rPr lang="en-US" dirty="0" smtClean="0"/>
              <a:t> del MARTES?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L.O: To review winter weather and activities vocabulary for Quiz 2</a:t>
            </a:r>
          </a:p>
          <a:p>
            <a:pPr marL="0" indent="0">
              <a:buNone/>
            </a:pP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: 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inverno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bajan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esquiadores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necesitan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esquiadores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Adónde</a:t>
            </a:r>
            <a:r>
              <a:rPr lang="en-US" dirty="0" smtClean="0"/>
              <a:t> </a:t>
            </a:r>
            <a:r>
              <a:rPr lang="en-US" dirty="0" err="1" smtClean="0"/>
              <a:t>compran</a:t>
            </a:r>
            <a:r>
              <a:rPr lang="en-US" dirty="0" smtClean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tickets para el </a:t>
            </a:r>
            <a:r>
              <a:rPr lang="en-US" dirty="0" err="1" smtClean="0"/>
              <a:t>teleski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¿Que </a:t>
            </a:r>
            <a:r>
              <a:rPr lang="en-US" dirty="0" err="1" smtClean="0"/>
              <a:t>necesitas</a:t>
            </a:r>
            <a:r>
              <a:rPr lang="en-US" dirty="0" smtClean="0"/>
              <a:t> para </a:t>
            </a:r>
            <a:r>
              <a:rPr lang="en-US" dirty="0" err="1" smtClean="0"/>
              <a:t>patinar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hielo</a:t>
            </a:r>
            <a:r>
              <a:rPr lang="en-US" dirty="0" smtClean="0"/>
              <a:t>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¿Patinas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pista</a:t>
            </a:r>
            <a:r>
              <a:rPr lang="en-US" dirty="0" smtClean="0"/>
              <a:t> al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76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86800" cy="8382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79437"/>
            <a:ext cx="8686800" cy="6659563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</a:t>
            </a:r>
            <a:r>
              <a:rPr lang="en-US" dirty="0"/>
              <a:t>p. 236</a:t>
            </a:r>
          </a:p>
          <a:p>
            <a:pPr lvl="1"/>
            <a:r>
              <a:rPr lang="en-US" dirty="0" err="1"/>
              <a:t>Lista</a:t>
            </a:r>
            <a:r>
              <a:rPr lang="en-US" dirty="0"/>
              <a:t> de lo que </a:t>
            </a:r>
            <a:r>
              <a:rPr lang="en-US" dirty="0" err="1"/>
              <a:t>necesitas</a:t>
            </a:r>
            <a:r>
              <a:rPr lang="en-US" dirty="0"/>
              <a:t> </a:t>
            </a:r>
            <a:r>
              <a:rPr lang="en-US" dirty="0" err="1"/>
              <a:t>cuando</a:t>
            </a:r>
            <a:r>
              <a:rPr lang="en-US" dirty="0"/>
              <a:t> vas a </a:t>
            </a:r>
            <a:r>
              <a:rPr lang="en-US" dirty="0" err="1"/>
              <a:t>esquiar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Lista</a:t>
            </a:r>
            <a:r>
              <a:rPr lang="en-US" dirty="0"/>
              <a:t> de lo que </a:t>
            </a:r>
            <a:r>
              <a:rPr lang="en-US" dirty="0" err="1"/>
              <a:t>necesitas</a:t>
            </a:r>
            <a:r>
              <a:rPr lang="en-US" dirty="0"/>
              <a:t> </a:t>
            </a:r>
            <a:r>
              <a:rPr lang="en-US" dirty="0" err="1"/>
              <a:t>cuando</a:t>
            </a:r>
            <a:r>
              <a:rPr lang="en-US" dirty="0"/>
              <a:t> vas a la playa.</a:t>
            </a:r>
          </a:p>
          <a:p>
            <a:pPr lvl="1"/>
            <a:endParaRPr lang="en-US" dirty="0"/>
          </a:p>
          <a:p>
            <a:endParaRPr lang="en-US" u="sng" dirty="0" smtClean="0"/>
          </a:p>
          <a:p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237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LIHOE	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TANÓBS 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YEAR 	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MOPITE 	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APTSI 	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SOCCA	___________</a:t>
            </a:r>
          </a:p>
          <a:p>
            <a:pPr marL="0" indent="0">
              <a:buNone/>
            </a:pPr>
            <a:r>
              <a:rPr lang="en-US" sz="3000" dirty="0"/>
              <a:t>	</a:t>
            </a:r>
            <a:r>
              <a:rPr lang="en-US" sz="3000" dirty="0" smtClean="0"/>
              <a:t>Palabra </a:t>
            </a:r>
            <a:r>
              <a:rPr lang="en-US" sz="3000" dirty="0" err="1" smtClean="0"/>
              <a:t>secreta</a:t>
            </a:r>
            <a:r>
              <a:rPr lang="en-US" sz="3000" dirty="0" smtClean="0"/>
              <a:t> __________________________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893618" y="1295400"/>
            <a:ext cx="82503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rgbClr val="009900"/>
                </a:solidFill>
              </a:rPr>
              <a:t>Esquís, bastón, botas, anorak, guantes , gorro, casco</a:t>
            </a:r>
            <a:endParaRPr lang="es-ES_tradnl" sz="2800" i="1" dirty="0">
              <a:solidFill>
                <a:srgbClr val="00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4384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rgbClr val="009900"/>
                </a:solidFill>
              </a:rPr>
              <a:t>Traje de baño, toalla, crema o loción bronceadora protectora, gafas o anteojos de sol</a:t>
            </a:r>
            <a:endParaRPr lang="es-ES_tradnl" sz="2800" i="1" dirty="0">
              <a:solidFill>
                <a:srgbClr val="0099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95600" y="3886199"/>
            <a:ext cx="381000" cy="45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057400" y="4267199"/>
            <a:ext cx="381000" cy="45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819400" y="4724399"/>
            <a:ext cx="381000" cy="45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581400" y="5181599"/>
            <a:ext cx="381000" cy="45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048000" y="5562600"/>
            <a:ext cx="381000" cy="45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505200" y="6019799"/>
            <a:ext cx="381000" cy="45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2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486400"/>
          </a:xfrm>
        </p:spPr>
        <p:txBody>
          <a:bodyPr>
            <a:normAutofit lnSpcReduction="10000"/>
          </a:bodyPr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p.237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vives</a:t>
            </a:r>
            <a:r>
              <a:rPr lang="en-US" dirty="0" smtClean="0"/>
              <a:t>, ¿es popular el </a:t>
            </a:r>
            <a:r>
              <a:rPr lang="en-US" dirty="0" err="1" smtClean="0"/>
              <a:t>patinaje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hielo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¿Hay </a:t>
            </a:r>
            <a:r>
              <a:rPr lang="en-US" dirty="0" err="1" smtClean="0"/>
              <a:t>pistas</a:t>
            </a:r>
            <a:r>
              <a:rPr lang="en-US" dirty="0" smtClean="0"/>
              <a:t> de </a:t>
            </a:r>
            <a:r>
              <a:rPr lang="en-US" dirty="0" err="1" smtClean="0"/>
              <a:t>patinaje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¿Hay </a:t>
            </a:r>
            <a:r>
              <a:rPr lang="en-US" dirty="0" err="1" smtClean="0"/>
              <a:t>pistas</a:t>
            </a:r>
            <a:r>
              <a:rPr lang="en-US" dirty="0" smtClean="0"/>
              <a:t> al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patines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Hace</a:t>
            </a:r>
            <a:r>
              <a:rPr lang="en-US" dirty="0" smtClean="0"/>
              <a:t> mucho </a:t>
            </a:r>
            <a:r>
              <a:rPr lang="en-US" dirty="0" err="1" smtClean="0"/>
              <a:t>frio</a:t>
            </a:r>
            <a:r>
              <a:rPr lang="en-US" dirty="0" smtClean="0"/>
              <a:t> 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miedo</a:t>
            </a:r>
            <a:r>
              <a:rPr lang="en-US" dirty="0" smtClean="0"/>
              <a:t> a </a:t>
            </a:r>
            <a:r>
              <a:rPr lang="en-US" dirty="0" err="1" smtClean="0"/>
              <a:t>veces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participas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ciertas</a:t>
            </a:r>
            <a:r>
              <a:rPr lang="en-US" dirty="0" smtClean="0"/>
              <a:t> </a:t>
            </a:r>
            <a:r>
              <a:rPr lang="en-US" dirty="0" err="1" smtClean="0"/>
              <a:t>actividades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miedo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9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686800" cy="4525963"/>
          </a:xfrm>
        </p:spPr>
        <p:txBody>
          <a:bodyPr/>
          <a:lstStyle/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err="1" smtClean="0"/>
              <a:t>Identifica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2" t="20437" r="37977" b="8929"/>
          <a:stretch/>
        </p:blipFill>
        <p:spPr bwMode="auto">
          <a:xfrm>
            <a:off x="5890517" y="0"/>
            <a:ext cx="287248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0"/>
          <a:stretch/>
        </p:blipFill>
        <p:spPr bwMode="auto">
          <a:xfrm>
            <a:off x="297873" y="914401"/>
            <a:ext cx="2251659" cy="190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71"/>
          <a:stretch/>
        </p:blipFill>
        <p:spPr bwMode="auto">
          <a:xfrm>
            <a:off x="2895600" y="1828800"/>
            <a:ext cx="2743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metro.us/entertainment/where-to-go-ice-skating-in-nyc/tmWmld---f3N7fkJAekd/rockefeller-ice-rink-614x4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73" y="4114800"/>
            <a:ext cx="3292030" cy="219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ice sk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791075"/>
            <a:ext cx="2209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590800" y="6019800"/>
            <a:ext cx="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0366" y="2907268"/>
            <a:ext cx="376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1,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357" y="145946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90517" y="8382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2370" y="5334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79570" y="11430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4370" y="351686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3170" y="41148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7,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5570" y="488846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587906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000000"/>
                </a:solidFill>
              </a:rPr>
              <a:t>9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Copia</a:t>
            </a:r>
            <a:r>
              <a:rPr lang="en-US" dirty="0" smtClean="0"/>
              <a:t> e </a:t>
            </a:r>
            <a:r>
              <a:rPr lang="en-US" dirty="0" err="1" smtClean="0"/>
              <a:t>indica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es CIERTO O FALSO: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frio</a:t>
            </a:r>
            <a:r>
              <a:rPr lang="en-US" dirty="0" smtClean="0"/>
              <a:t> y </a:t>
            </a:r>
            <a:r>
              <a:rPr lang="en-US" dirty="0" err="1" smtClean="0"/>
              <a:t>nieva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invierno</a:t>
            </a:r>
            <a:endParaRPr lang="en-US" dirty="0" smtClean="0"/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err="1" smtClean="0"/>
              <a:t>Cuando</a:t>
            </a:r>
            <a:r>
              <a:rPr lang="en-US" dirty="0" smtClean="0"/>
              <a:t> hay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nieve</a:t>
            </a:r>
            <a:r>
              <a:rPr lang="en-US" dirty="0" smtClean="0"/>
              <a:t>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esquiar</a:t>
            </a:r>
            <a:endParaRPr lang="en-US" dirty="0" smtClean="0"/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va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estacion</a:t>
            </a:r>
            <a:r>
              <a:rPr lang="en-US" dirty="0" smtClean="0"/>
              <a:t> de </a:t>
            </a:r>
            <a:r>
              <a:rPr lang="en-US" dirty="0" err="1" smtClean="0"/>
              <a:t>esqui</a:t>
            </a:r>
            <a:r>
              <a:rPr lang="en-US" dirty="0" smtClean="0"/>
              <a:t> para </a:t>
            </a:r>
            <a:r>
              <a:rPr lang="en-US" dirty="0" err="1" smtClean="0"/>
              <a:t>nadar</a:t>
            </a:r>
            <a:endParaRPr lang="en-US" dirty="0" smtClean="0"/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picos</a:t>
            </a:r>
            <a:r>
              <a:rPr lang="en-US" dirty="0" smtClean="0"/>
              <a:t> de las </a:t>
            </a:r>
            <a:r>
              <a:rPr lang="en-US" dirty="0" err="1" smtClean="0"/>
              <a:t>montañas</a:t>
            </a:r>
            <a:r>
              <a:rPr lang="en-US" dirty="0" smtClean="0"/>
              <a:t> son </a:t>
            </a:r>
            <a:r>
              <a:rPr lang="en-US" dirty="0" err="1" smtClean="0"/>
              <a:t>muy</a:t>
            </a:r>
            <a:r>
              <a:rPr lang="en-US" dirty="0" smtClean="0"/>
              <a:t> altos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esquiadores</a:t>
            </a:r>
            <a:r>
              <a:rPr lang="en-US" dirty="0" smtClean="0"/>
              <a:t> </a:t>
            </a:r>
            <a:r>
              <a:rPr lang="en-US" dirty="0" err="1" smtClean="0"/>
              <a:t>bajan</a:t>
            </a:r>
            <a:r>
              <a:rPr lang="en-US" dirty="0" smtClean="0"/>
              <a:t> las </a:t>
            </a:r>
            <a:r>
              <a:rPr lang="en-US" dirty="0" err="1" smtClean="0"/>
              <a:t>pistas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telesilla</a:t>
            </a:r>
            <a:r>
              <a:rPr lang="en-US" dirty="0" smtClean="0"/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esquiadores</a:t>
            </a:r>
            <a:r>
              <a:rPr lang="en-US" dirty="0" smtClean="0"/>
              <a:t> </a:t>
            </a:r>
            <a:r>
              <a:rPr lang="en-US" dirty="0" err="1" smtClean="0"/>
              <a:t>toman</a:t>
            </a:r>
            <a:r>
              <a:rPr lang="en-US" dirty="0" smtClean="0"/>
              <a:t> la </a:t>
            </a:r>
            <a:r>
              <a:rPr lang="en-US" dirty="0" err="1" smtClean="0"/>
              <a:t>pista</a:t>
            </a:r>
            <a:r>
              <a:rPr lang="en-US" dirty="0" smtClean="0"/>
              <a:t> para </a:t>
            </a:r>
            <a:r>
              <a:rPr lang="en-US" dirty="0" err="1" smtClean="0"/>
              <a:t>principiantes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1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927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38800" y="-76200"/>
            <a:ext cx="2590800" cy="91440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0" y="1905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31197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2667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44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143104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68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9000" y="213583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22026" y="194383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5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4953000" cy="1143000"/>
          </a:xfrm>
        </p:spPr>
        <p:txBody>
          <a:bodyPr/>
          <a:lstStyle/>
          <a:p>
            <a:pPr algn="l"/>
            <a:r>
              <a:rPr lang="es-ES_tradnl" dirty="0" smtClean="0">
                <a:solidFill>
                  <a:srgbClr val="FF0000"/>
                </a:solidFill>
              </a:rPr>
              <a:t>Mas 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pic>
        <p:nvPicPr>
          <p:cNvPr id="3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04800"/>
            <a:ext cx="523173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406049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7961" y="2819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200" y="3352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0600" y="990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145226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24600" y="335279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91665" y="217455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9400" y="4338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0" y="762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-36594" y="609600"/>
            <a:ext cx="4989594" cy="647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/>
            <a:r>
              <a:rPr lang="en-US" sz="2800" dirty="0" err="1" smtClean="0">
                <a:solidFill>
                  <a:prstClr val="black"/>
                </a:solidFill>
              </a:rPr>
              <a:t>Identifica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los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paises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Europa: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Africa: 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2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Quiz 1: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7</a:t>
            </a:r>
            <a:r>
              <a:rPr lang="en-US" sz="2800" dirty="0" smtClean="0"/>
              <a:t> is TUESDAY!!</a:t>
            </a:r>
          </a:p>
          <a:p>
            <a:pPr lvl="1"/>
            <a:r>
              <a:rPr lang="en-US" dirty="0" smtClean="0"/>
              <a:t>Winter weather and activities</a:t>
            </a:r>
          </a:p>
          <a:p>
            <a:pPr lvl="2"/>
            <a:r>
              <a:rPr lang="en-US" sz="2800" dirty="0" smtClean="0"/>
              <a:t>Textbook p. 234-237; workbook p. 7.6-7.7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28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</TotalTime>
  <Words>368</Words>
  <Application>Microsoft Office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Me llamo ______________ Clase 802 La fecha es el 12 de ENERO del 2018</vt:lpstr>
      <vt:lpstr>Repaso del Proposito 42</vt:lpstr>
      <vt:lpstr>Repaso de la tarea 42</vt:lpstr>
      <vt:lpstr>PowerPoint Presentation</vt:lpstr>
      <vt:lpstr>Practica</vt:lpstr>
      <vt:lpstr>Geografía</vt:lpstr>
      <vt:lpstr>Mas Geografía</vt:lpstr>
      <vt:lpstr>Tarea # 43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11 de diciembre del 2014</dc:title>
  <dc:creator>Helen Zumaeta</dc:creator>
  <cp:lastModifiedBy>Helen Zumaeta</cp:lastModifiedBy>
  <cp:revision>22</cp:revision>
  <cp:lastPrinted>2016-12-12T19:20:29Z</cp:lastPrinted>
  <dcterms:created xsi:type="dcterms:W3CDTF">2015-12-11T13:21:02Z</dcterms:created>
  <dcterms:modified xsi:type="dcterms:W3CDTF">2018-01-13T16:36:45Z</dcterms:modified>
</cp:coreProperties>
</file>